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5" r:id="rId7"/>
    <p:sldId id="287" r:id="rId8"/>
    <p:sldId id="262" r:id="rId9"/>
    <p:sldId id="263" r:id="rId10"/>
    <p:sldId id="264" r:id="rId11"/>
    <p:sldId id="265" r:id="rId12"/>
    <p:sldId id="267" r:id="rId13"/>
    <p:sldId id="286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8" r:id="rId24"/>
    <p:sldId id="290" r:id="rId25"/>
    <p:sldId id="289" r:id="rId26"/>
    <p:sldId id="284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D85E3-FDD3-4320-AA44-D405145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865D60-D9FC-46B1-96B5-60381F13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168A-6068-45C9-8970-15A5E7DFB95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5ADA0B-0B83-4F0D-B409-D634B2F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02B534-A9DD-4A7E-B5FC-086D2A1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584700E-06F6-4BDD-B192-68B774F5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BE62F-AE41-44C2-B341-AAFD09BE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9A6BA6-1AD0-4CCE-B450-501329AD4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168A-6068-45C9-8970-15A5E7DFB95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15D33-74E3-41D6-9201-034050C02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649F37-B0BA-4F9E-A01C-89C3D6614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641C595-6D6D-479E-A782-35DC181E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7A2D09-80E2-457A-B74E-8405F7C2C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8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C14B039-7B2E-4CA7-AB28-847F213B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F2C95C-F286-4160-B0EE-4119C99C51DE}"/>
              </a:ext>
            </a:extLst>
          </p:cNvPr>
          <p:cNvPicPr/>
          <p:nvPr/>
        </p:nvPicPr>
        <p:blipFill rotWithShape="1">
          <a:blip r:embed="rId2"/>
          <a:srcRect b="6250"/>
          <a:stretch/>
        </p:blipFill>
        <p:spPr>
          <a:xfrm>
            <a:off x="0" y="0"/>
            <a:ext cx="12192000" cy="6429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225" y="5486400"/>
            <a:ext cx="10744200" cy="9429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71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5FDF3EB-B0E3-45AF-95F4-9A612D57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150500-1793-43F8-B303-B0951F2AA3BD}"/>
              </a:ext>
            </a:extLst>
          </p:cNvPr>
          <p:cNvPicPr/>
          <p:nvPr/>
        </p:nvPicPr>
        <p:blipFill rotWithShape="1">
          <a:blip r:embed="rId2"/>
          <a:srcRect b="7500"/>
          <a:stretch/>
        </p:blipFill>
        <p:spPr>
          <a:xfrm>
            <a:off x="0" y="0"/>
            <a:ext cx="12192000" cy="6343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00775" y="1257300"/>
            <a:ext cx="5800725" cy="5572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60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791DE3D-E355-4C51-BE63-C670608C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ED0DAC-9AC1-4813-B375-EA07D9648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43201"/>
            <a:ext cx="8815388" cy="7572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3500438"/>
            <a:ext cx="8686800" cy="3028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0"/>
            <a:ext cx="9613487" cy="651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0"/>
            <a:ext cx="11430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D0865D5-7D2E-4971-9BD2-215AFE73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456DA1-09F5-4923-AF7C-EA78C35BD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4351" y="5700713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7201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45698E6-9CB9-4EEC-815A-7CC85F5C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ABFD8D-DAD2-4607-A6BA-C2B96EF0C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4351" y="5557838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0375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15968ED-E420-4476-BA34-7B82FE4F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015CB3-DEF0-4FF8-A360-04BFD6B67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4351" y="4071938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6212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4237A48-28FA-41E6-9FE9-BDE96601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7B1D2B-A4D2-4EA5-B84A-72FA12243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72251" y="4243388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8197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39CC155-369C-430F-8035-C5E73AFF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EC5C21-174E-470D-BA10-8775F6EEA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86539" y="4271963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6340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C3CB179-B7B6-4227-A560-C11CBE3E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8E4436-1093-4668-B86B-29F71DE27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00826" y="5700713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1630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858716E-5F6E-40F9-BB78-BB9CE0A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7AC59B-3616-484D-837E-55CC42586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" y="900113"/>
            <a:ext cx="5843588" cy="57864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30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4452678-B1FB-4F72-8EC8-583FC00E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3CC9BB-5781-412D-BECC-94CF0EAF0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1501" y="4257675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9073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28D268B-7DE7-4ADC-B9D5-3A677D6A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85D0BF-CDF2-48CA-A61F-3C847C9FC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00826" y="5572125"/>
            <a:ext cx="500062" cy="585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316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6B5FC9F-9456-4BEF-B13A-F8203469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C289C1-6DD9-43D1-B875-52DAD72AE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147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23" t="33743" r="19257" b="32699"/>
          <a:stretch/>
        </p:blipFill>
        <p:spPr>
          <a:xfrm>
            <a:off x="171450" y="242887"/>
            <a:ext cx="11768638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00" t="27906" r="14805" b="10189"/>
          <a:stretch/>
        </p:blipFill>
        <p:spPr>
          <a:xfrm>
            <a:off x="0" y="300037"/>
            <a:ext cx="12044891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695" t="21027" r="16914" b="50000"/>
          <a:stretch/>
        </p:blipFill>
        <p:spPr>
          <a:xfrm>
            <a:off x="214312" y="142875"/>
            <a:ext cx="1192996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844F3F2-A35D-4841-BF53-836951B2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7D6872-CAC5-4531-9262-75AB40189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7" y="1157288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GB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6013" y="2085975"/>
            <a:ext cx="717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Học các nội dung đã dặn để chuẩn bị kiểm tra giữa kì</a:t>
            </a:r>
          </a:p>
          <a:p>
            <a:pPr marL="457200" indent="-457200" algn="ctr">
              <a:buFontTx/>
              <a:buChar char="-"/>
            </a:pP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Chép bài 17 vào vở</a:t>
            </a:r>
            <a:endParaRPr lang="en-GB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90AC41E-B35E-43CF-A803-82C20AD3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492A5C-6888-428F-9F26-BAFED8BFFEC8}"/>
              </a:ext>
            </a:extLst>
          </p:cNvPr>
          <p:cNvPicPr/>
          <p:nvPr/>
        </p:nvPicPr>
        <p:blipFill rotWithShape="1">
          <a:blip r:embed="rId2"/>
          <a:srcRect b="6042"/>
          <a:stretch/>
        </p:blipFill>
        <p:spPr>
          <a:xfrm>
            <a:off x="0" y="257175"/>
            <a:ext cx="12192000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2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21382A1-217F-4E98-92E0-04F77037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0062CA-5088-4793-9A81-D8B7953C7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3300" y="842963"/>
            <a:ext cx="5000625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1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1F03049-1C64-4A99-92B4-52093141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BAC66F-F77C-49D1-A7AF-80A9AAD09D21}"/>
              </a:ext>
            </a:extLst>
          </p:cNvPr>
          <p:cNvPicPr/>
          <p:nvPr/>
        </p:nvPicPr>
        <p:blipFill rotWithShape="1">
          <a:blip r:embed="rId2"/>
          <a:srcRect b="6666"/>
          <a:stretch/>
        </p:blipFill>
        <p:spPr>
          <a:xfrm>
            <a:off x="0" y="185737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4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9" y="128586"/>
            <a:ext cx="8667751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58737" cy="451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3" y="138112"/>
            <a:ext cx="6442075" cy="42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89092A8-D54F-482F-A20F-AEEFE350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7B242A-C924-4C2C-A60E-5159B829D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5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59CFCB3-517A-46E1-9956-D3F35CFB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D93BF2-98E2-400E-A6DB-4AB014FFB07F}"/>
              </a:ext>
            </a:extLst>
          </p:cNvPr>
          <p:cNvPicPr/>
          <p:nvPr/>
        </p:nvPicPr>
        <p:blipFill rotWithShape="1">
          <a:blip r:embed="rId2"/>
          <a:srcRect b="6666"/>
          <a:stretch/>
        </p:blipFill>
        <p:spPr>
          <a:xfrm>
            <a:off x="0" y="271463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6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NhokBibi</cp:lastModifiedBy>
  <cp:revision>14</cp:revision>
  <dcterms:created xsi:type="dcterms:W3CDTF">2021-09-05T20:53:01Z</dcterms:created>
  <dcterms:modified xsi:type="dcterms:W3CDTF">2021-10-11T14:03:34Z</dcterms:modified>
</cp:coreProperties>
</file>